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RoughWorkArea\Lipika\Flow cytometry-Feb2019\Group Photo\DSCN3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RoughWorkArea\Lipika\Flow cytometry-Feb2019\Day 3(23rd 2019) - Copy\DSCN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3200" cy="2057400"/>
          </a:xfrm>
          <a:prstGeom prst="rect">
            <a:avLst/>
          </a:prstGeom>
          <a:noFill/>
        </p:spPr>
      </p:pic>
      <p:pic>
        <p:nvPicPr>
          <p:cNvPr id="2051" name="Picture 3" descr="Z:\RoughWorkArea\Lipika\Flow cytometry-Feb2019\Day 3(23rd 2019) - Copy\DSCN4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2844800" cy="2133600"/>
          </a:xfrm>
          <a:prstGeom prst="rect">
            <a:avLst/>
          </a:prstGeom>
          <a:noFill/>
        </p:spPr>
      </p:pic>
      <p:pic>
        <p:nvPicPr>
          <p:cNvPr id="2052" name="Picture 4" descr="Z:\RoughWorkArea\Lipika\Flow cytometry-Feb2019\Day 3(23rd 2019) - Copy\DSCN4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2743200" cy="2057400"/>
          </a:xfrm>
          <a:prstGeom prst="rect">
            <a:avLst/>
          </a:prstGeom>
          <a:noFill/>
        </p:spPr>
      </p:pic>
      <p:pic>
        <p:nvPicPr>
          <p:cNvPr id="2053" name="Picture 5" descr="Z:\RoughWorkArea\Lipika\Flow cytometry-Feb2019\Day 3(23rd 2019) - Copy\DSCN4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2844800" cy="2133600"/>
          </a:xfrm>
          <a:prstGeom prst="rect">
            <a:avLst/>
          </a:prstGeom>
          <a:noFill/>
        </p:spPr>
      </p:pic>
      <p:pic>
        <p:nvPicPr>
          <p:cNvPr id="2054" name="Picture 6" descr="Z:\RoughWorkArea\Lipika\Flow cytometry-Feb2019\Day 3(23rd 2019) - Copy\DSCN4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209800"/>
            <a:ext cx="2895600" cy="2171700"/>
          </a:xfrm>
          <a:prstGeom prst="rect">
            <a:avLst/>
          </a:prstGeom>
          <a:noFill/>
        </p:spPr>
      </p:pic>
      <p:pic>
        <p:nvPicPr>
          <p:cNvPr id="2055" name="Picture 7" descr="Z:\RoughWorkArea\Lipika\Flow cytometry-Feb2019\Day 3(23rd 2019) - Copy\WhatsApp Image 2019-02-24 at 11.41.46 PM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209800"/>
            <a:ext cx="2844800" cy="2133600"/>
          </a:xfrm>
          <a:prstGeom prst="rect">
            <a:avLst/>
          </a:prstGeom>
          <a:noFill/>
        </p:spPr>
      </p:pic>
      <p:pic>
        <p:nvPicPr>
          <p:cNvPr id="2056" name="Picture 8" descr="Z:\RoughWorkArea\Lipika\Flow cytometry-Feb2019\Day 3(23rd 2019) - Copy\WhatsApp Image 2019-02-24 at 11.41.46 PM (2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72000"/>
            <a:ext cx="2743200" cy="2057400"/>
          </a:xfrm>
          <a:prstGeom prst="rect">
            <a:avLst/>
          </a:prstGeom>
          <a:noFill/>
        </p:spPr>
      </p:pic>
      <p:pic>
        <p:nvPicPr>
          <p:cNvPr id="2057" name="Picture 9" descr="Z:\RoughWorkArea\Lipika\Flow cytometry-Feb2019\Day 3(23rd 2019) - Copy\WhatsApp Image 2019-02-24 at 11.41.46 PM (3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572000"/>
            <a:ext cx="2743200" cy="2057400"/>
          </a:xfrm>
          <a:prstGeom prst="rect">
            <a:avLst/>
          </a:prstGeom>
          <a:noFill/>
        </p:spPr>
      </p:pic>
      <p:pic>
        <p:nvPicPr>
          <p:cNvPr id="2058" name="Picture 10" descr="Z:\RoughWorkArea\Lipika\Flow cytometry-Feb2019\Day 3(23rd 2019) - Copy\WhatsApp Image 2019-02-24 at 11.41.46 PM (4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44958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RoughWorkArea\Lipika\Flow cytometry-Feb2019\Day 3(23rd 2019) - Copy\WhatsApp Image 2019-02-24 at 11.41.46 PM (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1885950"/>
          </a:xfrm>
          <a:prstGeom prst="rect">
            <a:avLst/>
          </a:prstGeom>
          <a:noFill/>
        </p:spPr>
      </p:pic>
      <p:pic>
        <p:nvPicPr>
          <p:cNvPr id="3075" name="Picture 3" descr="Z:\RoughWorkArea\Lipika\Flow cytometry-Feb2019\Day 3(23rd 2019) - Copy\WhatsApp Image 2019-02-24 at 11.41.46 PM (6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2743200" cy="2057400"/>
          </a:xfrm>
          <a:prstGeom prst="rect">
            <a:avLst/>
          </a:prstGeom>
          <a:noFill/>
        </p:spPr>
      </p:pic>
      <p:pic>
        <p:nvPicPr>
          <p:cNvPr id="3076" name="Picture 4" descr="Z:\RoughWorkArea\Lipika\Flow cytometry-Feb2019\Day 3(23rd 2019) - Copy\WhatsApp Image 2019-02-24 at 11.41.46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1</cp:revision>
  <dcterms:created xsi:type="dcterms:W3CDTF">2006-08-16T00:00:00Z</dcterms:created>
  <dcterms:modified xsi:type="dcterms:W3CDTF">2019-02-28T06:49:45Z</dcterms:modified>
</cp:coreProperties>
</file>